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655857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861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061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898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588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8584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11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155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317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16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62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006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811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0386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391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0978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791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SzPct val="100000"/>
              <a:defRPr sz="3000"/>
            </a:lvl1pPr>
            <a:lvl2pPr>
              <a:spcBef>
                <a:spcPts val="480"/>
              </a:spcBef>
              <a:buSzPct val="100000"/>
              <a:defRPr sz="2400"/>
            </a:lvl2pPr>
            <a:lvl3pPr>
              <a:spcBef>
                <a:spcPts val="480"/>
              </a:spcBef>
              <a:buSzPct val="100000"/>
              <a:defRPr sz="2400"/>
            </a:lvl3pPr>
            <a:lvl4pPr>
              <a:spcBef>
                <a:spcPts val="360"/>
              </a:spcBef>
              <a:buSzPct val="100000"/>
              <a:defRPr sz="1800"/>
            </a:lvl4pPr>
            <a:lvl5pPr>
              <a:spcBef>
                <a:spcPts val="360"/>
              </a:spcBef>
              <a:buSzPct val="100000"/>
              <a:defRPr sz="1800"/>
            </a:lvl5pPr>
            <a:lvl6pPr>
              <a:spcBef>
                <a:spcPts val="360"/>
              </a:spcBef>
              <a:buSzPct val="100000"/>
              <a:defRPr sz="1800"/>
            </a:lvl6pPr>
            <a:lvl7pPr>
              <a:spcBef>
                <a:spcPts val="360"/>
              </a:spcBef>
              <a:buSzPct val="100000"/>
              <a:defRPr sz="1800"/>
            </a:lvl7pPr>
            <a:lvl8pPr>
              <a:spcBef>
                <a:spcPts val="360"/>
              </a:spcBef>
              <a:buSzPct val="100000"/>
              <a:defRPr sz="1800"/>
            </a:lvl8pPr>
            <a:lvl9pPr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/>
          <p:nvPr/>
        </p:nvSpPr>
        <p:spPr>
          <a:xfrm>
            <a:off x="0" y="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4800" b="1">
                <a:solidFill>
                  <a:schemeClr val="dk1"/>
                </a:solidFill>
              </a:rPr>
              <a:t>Analyse- und Designmodell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ctrTitle"/>
          </p:nvPr>
        </p:nvSpPr>
        <p:spPr>
          <a:xfrm>
            <a:off x="685800" y="2655748"/>
            <a:ext cx="7772400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6000"/>
              <a:t>Klassen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8202" y="6333125"/>
            <a:ext cx="647400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10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546" y="0"/>
            <a:ext cx="676690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47376" y="6333125"/>
            <a:ext cx="658200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11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87" y="0"/>
            <a:ext cx="8318173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12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2" y="765570"/>
            <a:ext cx="9052557" cy="53812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13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14</a:t>
            </a:fld>
            <a:r>
              <a:rPr lang="de"/>
              <a:t>/14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81" y="450173"/>
            <a:ext cx="6814620" cy="5882952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756139" y="971640"/>
            <a:ext cx="77724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l">
              <a:spcBef>
                <a:spcPts val="0"/>
              </a:spcBef>
            </a:pPr>
            <a:r>
              <a:rPr lang="de" dirty="0" smtClean="0"/>
              <a:t>Aufteilung:</a:t>
            </a:r>
            <a:br>
              <a:rPr lang="de" dirty="0" smtClean="0"/>
            </a:br>
            <a:r>
              <a:rPr lang="de" dirty="0" smtClean="0"/>
              <a:t/>
            </a:r>
            <a:br>
              <a:rPr lang="de" dirty="0" smtClean="0"/>
            </a:br>
            <a:endParaRPr lang="de" sz="2800" dirty="0"/>
          </a:p>
        </p:txBody>
      </p:sp>
      <p:sp>
        <p:nvSpPr>
          <p:cNvPr id="3" name="Rechteck 2"/>
          <p:cNvSpPr/>
          <p:nvPr/>
        </p:nvSpPr>
        <p:spPr>
          <a:xfrm>
            <a:off x="344659" y="2065682"/>
            <a:ext cx="8799341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" sz="2800" b="1" dirty="0"/>
              <a:t>Spielmechanik: </a:t>
            </a:r>
            <a:r>
              <a:rPr lang="de" sz="2800" dirty="0"/>
              <a:t>Rupert Amann, </a:t>
            </a:r>
            <a:r>
              <a:rPr lang="de" sz="2800" dirty="0" smtClean="0"/>
              <a:t>Johann Bruckner</a:t>
            </a:r>
            <a:r>
              <a:rPr lang="de" sz="2800" dirty="0"/>
              <a:t>, </a:t>
            </a:r>
            <a:r>
              <a:rPr lang="de" sz="2800" dirty="0" smtClean="0"/>
              <a:t> 			   </a:t>
            </a:r>
            <a:r>
              <a:rPr lang="de" sz="4000" dirty="0" smtClean="0"/>
              <a:t> </a:t>
            </a:r>
            <a:r>
              <a:rPr lang="de" sz="2800" dirty="0" smtClean="0"/>
              <a:t>Simon Gasse</a:t>
            </a: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" sz="2800" b="1" dirty="0" smtClean="0"/>
              <a:t>Grafik</a:t>
            </a:r>
            <a:r>
              <a:rPr lang="de" sz="2800" b="1" dirty="0"/>
              <a:t>: </a:t>
            </a:r>
            <a:r>
              <a:rPr lang="de" sz="2800" b="1" dirty="0" smtClean="0"/>
              <a:t>               </a:t>
            </a:r>
            <a:r>
              <a:rPr lang="de" sz="2800" dirty="0" smtClean="0"/>
              <a:t>Florian Kälber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" sz="2800" b="1" dirty="0" smtClean="0"/>
              <a:t>Audio + Input:  </a:t>
            </a:r>
            <a:r>
              <a:rPr lang="de" sz="3600" b="1" dirty="0" smtClean="0"/>
              <a:t> </a:t>
            </a:r>
            <a:r>
              <a:rPr lang="de" sz="2800" dirty="0" smtClean="0"/>
              <a:t>Felix </a:t>
            </a:r>
            <a:r>
              <a:rPr lang="de" sz="2800" dirty="0"/>
              <a:t>Pfreundtner</a:t>
            </a:r>
            <a:endParaRPr lang="de-DE" sz="2800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16</a:t>
            </a:fld>
            <a:endParaRPr lang="de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hape 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x="0" y="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4800" b="1">
                <a:solidFill>
                  <a:schemeClr val="dk1"/>
                </a:solidFill>
              </a:rPr>
              <a:t>Analyse- und Designmodell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Spielidee: Wiesn-Run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6868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Spielfigur: Bayer der durchs Oktoberfest irrt</a:t>
            </a: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Fähigkeiten Spielfigur: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Bewegung: In Richtung rechter Spielrand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Angriff: Springen senkrecht oder schräg vorwärts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Angriff: Horizontales Werfen von Bierkrügen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Gegner: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Türsteher: Schaden durch Kontakt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Betrunkener Tourist: wirft Masskrüge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3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Spielerzustand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Gesundheit: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+ Hendl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+ Bier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- Gegnerkontakt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- Bierkrugtreffer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Alkoholpegel: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+ Bier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- Hendl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- Zeit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4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Ziel des Spiels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/>
              <a:t>Score-Punkte sammeln durch</a:t>
            </a:r>
          </a:p>
          <a:p>
            <a:pPr marL="914400" lvl="1" indent="-381000"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Hohen Alkohol </a:t>
            </a:r>
            <a:r>
              <a:rPr lang="de" dirty="0" smtClean="0"/>
              <a:t>Pegel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 smtClean="0"/>
              <a:t>Außer </a:t>
            </a:r>
            <a:r>
              <a:rPr lang="de" dirty="0"/>
              <a:t>Kraft gesetzte Gegner 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Zurückgelegte Strecke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Gesammelte Powerups 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de" dirty="0">
                <a:solidFill>
                  <a:schemeClr val="dk1"/>
                </a:solidFill>
              </a:rPr>
              <a:t>Optionale Module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>
                <a:solidFill>
                  <a:schemeClr val="dk1"/>
                </a:solidFill>
              </a:rPr>
              <a:t>Bewegungsparallaxe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 smtClean="0">
                <a:solidFill>
                  <a:schemeClr val="dk1"/>
                </a:solidFill>
              </a:rPr>
              <a:t>2D Soundausgabe</a:t>
            </a:r>
            <a:endParaRPr lang="de" dirty="0">
              <a:solidFill>
                <a:schemeClr val="dk1"/>
              </a:solidFill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>
                <a:solidFill>
                  <a:schemeClr val="dk1"/>
                </a:solidFill>
              </a:rPr>
              <a:t>Ziel: Möglichst viele Spielfunktionen selbst programmieren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5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Levels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Weg zum Zelt (Hauptstraße)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nur Hindernisse, keine Gegner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Hacker-Zelt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Türsteher als Gegner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Käfer-Zelt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masskrugwerfende Touristen, mehr Türsteher</a:t>
            </a:r>
          </a:p>
          <a:p>
            <a:pPr marL="914400" lvl="1" indent="-38100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Endgegner am Ende des Levels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6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Menüs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Graphische Implementierung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Steuerung über Tastatur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Startmenü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 Starten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Spielstatistik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 Beenden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Spielstatistikmenü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Score, getötete Gegner, gesammelte Powerups, Zeit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wird in Textdatei gespeichert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neue Score: Namenseingabe </a:t>
            </a:r>
            <a:r>
              <a:rPr lang="de">
                <a:solidFill>
                  <a:schemeClr val="dk1"/>
                </a:solidFill>
              </a:rPr>
              <a:t>am Ende vom Spiel 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8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337804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Physik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Koordinaten und Geschwindigkeiten in Integern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Bewegungsberechnung durch einfache Integration der Geschwindigkeit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Kollisionskontrolle und Korrektur der Bewegungen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Sprünge über Lookup-Table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9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Office PowerPoint</Application>
  <PresentationFormat>Bildschirmpräsentation (4:3)</PresentationFormat>
  <Paragraphs>76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Arial</vt:lpstr>
      <vt:lpstr>light-gradient</vt:lpstr>
      <vt:lpstr>PowerPoint-Präsentation</vt:lpstr>
      <vt:lpstr>PowerPoint-Präsentation</vt:lpstr>
      <vt:lpstr>Spielidee: Wiesn-Run</vt:lpstr>
      <vt:lpstr>Spielerzustand</vt:lpstr>
      <vt:lpstr>Ziel des Spiels</vt:lpstr>
      <vt:lpstr>Levels</vt:lpstr>
      <vt:lpstr>PowerPoint-Präsentation</vt:lpstr>
      <vt:lpstr>Menüs</vt:lpstr>
      <vt:lpstr>Physik</vt:lpstr>
      <vt:lpstr>Klassen</vt:lpstr>
      <vt:lpstr>PowerPoint-Präsentation</vt:lpstr>
      <vt:lpstr>PowerPoint-Präsentation</vt:lpstr>
      <vt:lpstr>PowerPoint-Präsentation</vt:lpstr>
      <vt:lpstr>PowerPoint-Präsentation</vt:lpstr>
      <vt:lpstr>Aufteilung:  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Felix</dc:creator>
  <cp:lastModifiedBy>Home</cp:lastModifiedBy>
  <cp:revision>9</cp:revision>
  <dcterms:modified xsi:type="dcterms:W3CDTF">2015-06-03T14:02:13Z</dcterms:modified>
</cp:coreProperties>
</file>